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1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9"/>
  </p:notesMasterIdLst>
  <p:sldIdLst>
    <p:sldId id="256" r:id="rId2"/>
    <p:sldId id="260" r:id="rId3"/>
    <p:sldId id="261" r:id="rId4"/>
    <p:sldId id="304" r:id="rId5"/>
    <p:sldId id="301" r:id="rId6"/>
    <p:sldId id="300" r:id="rId7"/>
    <p:sldId id="290" r:id="rId8"/>
    <p:sldId id="292" r:id="rId9"/>
    <p:sldId id="296" r:id="rId10"/>
    <p:sldId id="289" r:id="rId11"/>
    <p:sldId id="297" r:id="rId12"/>
    <p:sldId id="284" r:id="rId13"/>
    <p:sldId id="288" r:id="rId14"/>
    <p:sldId id="302" r:id="rId15"/>
    <p:sldId id="306" r:id="rId16"/>
    <p:sldId id="30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ole primaire sacre coeur" initials="epsc" lastIdx="0" clrIdx="0">
    <p:extLst>
      <p:ext uri="{19B8F6BF-5375-455C-9EA6-DF929625EA0E}">
        <p15:presenceInfo xmlns:p15="http://schemas.microsoft.com/office/powerpoint/2012/main" userId="22adbd38ae66bf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757B9"/>
    <a:srgbClr val="FF0066"/>
    <a:srgbClr val="33CC33"/>
    <a:srgbClr val="FF3300"/>
    <a:srgbClr val="3333CC"/>
    <a:srgbClr val="BC26DA"/>
    <a:srgbClr val="DB3781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AFE5A-6ED9-4A19-ABAC-19EA4334269E}" v="1188" dt="2025-09-05T09:43:55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1358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entin Godart" userId="d3054c9d9e2886b9" providerId="LiveId" clId="{E7073D7B-01E8-4B36-B5A3-A10524880E91}"/>
    <pc:docChg chg="undo custSel delSld modSld sldOrd">
      <pc:chgData name="Corentin Godart" userId="d3054c9d9e2886b9" providerId="LiveId" clId="{E7073D7B-01E8-4B36-B5A3-A10524880E91}" dt="2025-09-05T09:45:18.539" v="1490" actId="20577"/>
      <pc:docMkLst>
        <pc:docMk/>
      </pc:docMkLst>
      <pc:sldChg chg="modSp mod">
        <pc:chgData name="Corentin Godart" userId="d3054c9d9e2886b9" providerId="LiveId" clId="{E7073D7B-01E8-4B36-B5A3-A10524880E91}" dt="2025-09-04T07:50:04.947" v="1412" actId="20577"/>
        <pc:sldMkLst>
          <pc:docMk/>
          <pc:sldMk cId="1225313253" sldId="256"/>
        </pc:sldMkLst>
        <pc:spChg chg="mod">
          <ac:chgData name="Corentin Godart" userId="d3054c9d9e2886b9" providerId="LiveId" clId="{E7073D7B-01E8-4B36-B5A3-A10524880E91}" dt="2025-09-04T07:50:04.947" v="1412" actId="20577"/>
          <ac:spMkLst>
            <pc:docMk/>
            <pc:sldMk cId="1225313253" sldId="256"/>
            <ac:spMk id="2" creationId="{00000000-0000-0000-0000-000000000000}"/>
          </ac:spMkLst>
        </pc:spChg>
      </pc:sldChg>
      <pc:sldChg chg="modSp modAnim">
        <pc:chgData name="Corentin Godart" userId="d3054c9d9e2886b9" providerId="LiveId" clId="{E7073D7B-01E8-4B36-B5A3-A10524880E91}" dt="2025-09-05T09:43:55.125" v="1454" actId="20577"/>
        <pc:sldMkLst>
          <pc:docMk/>
          <pc:sldMk cId="975302628" sldId="260"/>
        </pc:sldMkLst>
        <pc:spChg chg="mod">
          <ac:chgData name="Corentin Godart" userId="d3054c9d9e2886b9" providerId="LiveId" clId="{E7073D7B-01E8-4B36-B5A3-A10524880E91}" dt="2025-09-05T09:43:55.125" v="1454" actId="20577"/>
          <ac:spMkLst>
            <pc:docMk/>
            <pc:sldMk cId="975302628" sldId="260"/>
            <ac:spMk id="3" creationId="{00000000-0000-0000-0000-000000000000}"/>
          </ac:spMkLst>
        </pc:spChg>
      </pc:sldChg>
      <pc:sldChg chg="modSp">
        <pc:chgData name="Corentin Godart" userId="d3054c9d9e2886b9" providerId="LiveId" clId="{E7073D7B-01E8-4B36-B5A3-A10524880E91}" dt="2025-09-04T07:28:33.931" v="332" actId="20577"/>
        <pc:sldMkLst>
          <pc:docMk/>
          <pc:sldMk cId="3403628802" sldId="261"/>
        </pc:sldMkLst>
        <pc:spChg chg="mod">
          <ac:chgData name="Corentin Godart" userId="d3054c9d9e2886b9" providerId="LiveId" clId="{E7073D7B-01E8-4B36-B5A3-A10524880E91}" dt="2025-09-04T07:28:33.931" v="332" actId="20577"/>
          <ac:spMkLst>
            <pc:docMk/>
            <pc:sldMk cId="3403628802" sldId="261"/>
            <ac:spMk id="3" creationId="{00000000-0000-0000-0000-000000000000}"/>
          </ac:spMkLst>
        </pc:spChg>
      </pc:sldChg>
      <pc:sldChg chg="modSp mod">
        <pc:chgData name="Corentin Godart" userId="d3054c9d9e2886b9" providerId="LiveId" clId="{E7073D7B-01E8-4B36-B5A3-A10524880E91}" dt="2025-09-04T07:45:14.138" v="1384" actId="403"/>
        <pc:sldMkLst>
          <pc:docMk/>
          <pc:sldMk cId="3338999362" sldId="284"/>
        </pc:sldMkLst>
        <pc:spChg chg="mod">
          <ac:chgData name="Corentin Godart" userId="d3054c9d9e2886b9" providerId="LiveId" clId="{E7073D7B-01E8-4B36-B5A3-A10524880E91}" dt="2025-09-04T07:45:14.138" v="1384" actId="403"/>
          <ac:spMkLst>
            <pc:docMk/>
            <pc:sldMk cId="3338999362" sldId="284"/>
            <ac:spMk id="5" creationId="{00000000-0000-0000-0000-000000000000}"/>
          </ac:spMkLst>
        </pc:spChg>
        <pc:spChg chg="mod">
          <ac:chgData name="Corentin Godart" userId="d3054c9d9e2886b9" providerId="LiveId" clId="{E7073D7B-01E8-4B36-B5A3-A10524880E91}" dt="2025-09-04T07:45:02.846" v="1381" actId="20577"/>
          <ac:spMkLst>
            <pc:docMk/>
            <pc:sldMk cId="3338999362" sldId="284"/>
            <ac:spMk id="6" creationId="{00000000-0000-0000-0000-000000000000}"/>
          </ac:spMkLst>
        </pc:spChg>
      </pc:sldChg>
      <pc:sldChg chg="ord">
        <pc:chgData name="Corentin Godart" userId="d3054c9d9e2886b9" providerId="LiveId" clId="{E7073D7B-01E8-4B36-B5A3-A10524880E91}" dt="2025-09-04T07:45:39.601" v="1386"/>
        <pc:sldMkLst>
          <pc:docMk/>
          <pc:sldMk cId="262081317" sldId="288"/>
        </pc:sldMkLst>
      </pc:sldChg>
      <pc:sldChg chg="modSp mod">
        <pc:chgData name="Corentin Godart" userId="d3054c9d9e2886b9" providerId="LiveId" clId="{E7073D7B-01E8-4B36-B5A3-A10524880E91}" dt="2025-09-05T09:45:18.539" v="1490" actId="20577"/>
        <pc:sldMkLst>
          <pc:docMk/>
          <pc:sldMk cId="417131901" sldId="289"/>
        </pc:sldMkLst>
        <pc:spChg chg="mod">
          <ac:chgData name="Corentin Godart" userId="d3054c9d9e2886b9" providerId="LiveId" clId="{E7073D7B-01E8-4B36-B5A3-A10524880E91}" dt="2025-09-05T09:45:18.539" v="1490" actId="20577"/>
          <ac:spMkLst>
            <pc:docMk/>
            <pc:sldMk cId="417131901" sldId="289"/>
            <ac:spMk id="5" creationId="{00000000-0000-0000-0000-000000000000}"/>
          </ac:spMkLst>
        </pc:spChg>
      </pc:sldChg>
      <pc:sldChg chg="modSp mod modAnim">
        <pc:chgData name="Corentin Godart" userId="d3054c9d9e2886b9" providerId="LiveId" clId="{E7073D7B-01E8-4B36-B5A3-A10524880E91}" dt="2025-09-05T06:54:24.818" v="1445" actId="20577"/>
        <pc:sldMkLst>
          <pc:docMk/>
          <pc:sldMk cId="1984251487" sldId="290"/>
        </pc:sldMkLst>
        <pc:spChg chg="mod">
          <ac:chgData name="Corentin Godart" userId="d3054c9d9e2886b9" providerId="LiveId" clId="{E7073D7B-01E8-4B36-B5A3-A10524880E91}" dt="2025-09-05T06:54:24.818" v="1445" actId="20577"/>
          <ac:spMkLst>
            <pc:docMk/>
            <pc:sldMk cId="1984251487" sldId="290"/>
            <ac:spMk id="3" creationId="{00000000-0000-0000-0000-000000000000}"/>
          </ac:spMkLst>
        </pc:spChg>
        <pc:graphicFrameChg chg="mod">
          <ac:chgData name="Corentin Godart" userId="d3054c9d9e2886b9" providerId="LiveId" clId="{E7073D7B-01E8-4B36-B5A3-A10524880E91}" dt="2025-09-04T07:33:19.908" v="787" actId="1076"/>
          <ac:graphicFrameMkLst>
            <pc:docMk/>
            <pc:sldMk cId="1984251487" sldId="290"/>
            <ac:graphicFrameMk id="4" creationId="{00000000-0000-0000-0000-000000000000}"/>
          </ac:graphicFrameMkLst>
        </pc:graphicFrameChg>
        <pc:picChg chg="mod">
          <ac:chgData name="Corentin Godart" userId="d3054c9d9e2886b9" providerId="LiveId" clId="{E7073D7B-01E8-4B36-B5A3-A10524880E91}" dt="2025-09-04T07:32:35.036" v="646" actId="1076"/>
          <ac:picMkLst>
            <pc:docMk/>
            <pc:sldMk cId="1984251487" sldId="290"/>
            <ac:picMk id="3074" creationId="{00000000-0000-0000-0000-000000000000}"/>
          </ac:picMkLst>
        </pc:picChg>
      </pc:sldChg>
      <pc:sldChg chg="modSp modAnim">
        <pc:chgData name="Corentin Godart" userId="d3054c9d9e2886b9" providerId="LiveId" clId="{E7073D7B-01E8-4B36-B5A3-A10524880E91}" dt="2025-09-04T07:35:54.206" v="822" actId="14100"/>
        <pc:sldMkLst>
          <pc:docMk/>
          <pc:sldMk cId="4244391577" sldId="292"/>
        </pc:sldMkLst>
        <pc:spChg chg="mod">
          <ac:chgData name="Corentin Godart" userId="d3054c9d9e2886b9" providerId="LiveId" clId="{E7073D7B-01E8-4B36-B5A3-A10524880E91}" dt="2025-09-04T07:35:40.001" v="820" actId="207"/>
          <ac:spMkLst>
            <pc:docMk/>
            <pc:sldMk cId="4244391577" sldId="292"/>
            <ac:spMk id="3" creationId="{00000000-0000-0000-0000-000000000000}"/>
          </ac:spMkLst>
        </pc:spChg>
        <pc:picChg chg="mod">
          <ac:chgData name="Corentin Godart" userId="d3054c9d9e2886b9" providerId="LiveId" clId="{E7073D7B-01E8-4B36-B5A3-A10524880E91}" dt="2025-09-04T07:35:54.206" v="822" actId="14100"/>
          <ac:picMkLst>
            <pc:docMk/>
            <pc:sldMk cId="4244391577" sldId="292"/>
            <ac:picMk id="4098" creationId="{00000000-0000-0000-0000-000000000000}"/>
          </ac:picMkLst>
        </pc:picChg>
      </pc:sldChg>
      <pc:sldChg chg="addSp delSp modSp mod addAnim delAnim modAnim">
        <pc:chgData name="Corentin Godart" userId="d3054c9d9e2886b9" providerId="LiveId" clId="{E7073D7B-01E8-4B36-B5A3-A10524880E91}" dt="2025-09-05T06:55:31.187" v="1453"/>
        <pc:sldMkLst>
          <pc:docMk/>
          <pc:sldMk cId="3531588838" sldId="296"/>
        </pc:sldMkLst>
        <pc:spChg chg="add del mod">
          <ac:chgData name="Corentin Godart" userId="d3054c9d9e2886b9" providerId="LiveId" clId="{E7073D7B-01E8-4B36-B5A3-A10524880E91}" dt="2025-09-05T06:55:14.491" v="1451" actId="20577"/>
          <ac:spMkLst>
            <pc:docMk/>
            <pc:sldMk cId="3531588838" sldId="296"/>
            <ac:spMk id="2" creationId="{1D9FAEA9-C853-724B-AAE4-E59E1DDAC6A9}"/>
          </ac:spMkLst>
        </pc:spChg>
        <pc:spChg chg="add mod">
          <ac:chgData name="Corentin Godart" userId="d3054c9d9e2886b9" providerId="LiveId" clId="{E7073D7B-01E8-4B36-B5A3-A10524880E91}" dt="2025-09-04T07:42:14.543" v="1160" actId="1076"/>
          <ac:spMkLst>
            <pc:docMk/>
            <pc:sldMk cId="3531588838" sldId="296"/>
            <ac:spMk id="3" creationId="{CD6F387E-39F7-5FDD-5EDC-4CFA9ECE3EFF}"/>
          </ac:spMkLst>
        </pc:spChg>
        <pc:spChg chg="mod">
          <ac:chgData name="Corentin Godart" userId="d3054c9d9e2886b9" providerId="LiveId" clId="{E7073D7B-01E8-4B36-B5A3-A10524880E91}" dt="2025-09-04T07:36:55.714" v="923" actId="20577"/>
          <ac:spMkLst>
            <pc:docMk/>
            <pc:sldMk cId="3531588838" sldId="296"/>
            <ac:spMk id="6" creationId="{00000000-0000-0000-0000-000000000000}"/>
          </ac:spMkLst>
        </pc:spChg>
        <pc:spChg chg="mod">
          <ac:chgData name="Corentin Godart" userId="d3054c9d9e2886b9" providerId="LiveId" clId="{E7073D7B-01E8-4B36-B5A3-A10524880E91}" dt="2025-09-04T07:37:21.001" v="961" actId="1076"/>
          <ac:spMkLst>
            <pc:docMk/>
            <pc:sldMk cId="3531588838" sldId="296"/>
            <ac:spMk id="8" creationId="{00000000-0000-0000-0000-000000000000}"/>
          </ac:spMkLst>
        </pc:spChg>
        <pc:spChg chg="del">
          <ac:chgData name="Corentin Godart" userId="d3054c9d9e2886b9" providerId="LiveId" clId="{E7073D7B-01E8-4B36-B5A3-A10524880E91}" dt="2025-09-04T07:37:07.470" v="926" actId="478"/>
          <ac:spMkLst>
            <pc:docMk/>
            <pc:sldMk cId="3531588838" sldId="296"/>
            <ac:spMk id="9" creationId="{00000000-0000-0000-0000-000000000000}"/>
          </ac:spMkLst>
        </pc:spChg>
        <pc:spChg chg="mod">
          <ac:chgData name="Corentin Godart" userId="d3054c9d9e2886b9" providerId="LiveId" clId="{E7073D7B-01E8-4B36-B5A3-A10524880E91}" dt="2025-09-04T07:37:41.221" v="967" actId="1076"/>
          <ac:spMkLst>
            <pc:docMk/>
            <pc:sldMk cId="3531588838" sldId="296"/>
            <ac:spMk id="13" creationId="{00000000-0000-0000-0000-000000000000}"/>
          </ac:spMkLst>
        </pc:spChg>
        <pc:picChg chg="add mod">
          <ac:chgData name="Corentin Godart" userId="d3054c9d9e2886b9" providerId="LiveId" clId="{E7073D7B-01E8-4B36-B5A3-A10524880E91}" dt="2025-09-04T07:42:24.434" v="1162" actId="1076"/>
          <ac:picMkLst>
            <pc:docMk/>
            <pc:sldMk cId="3531588838" sldId="296"/>
            <ac:picMk id="7" creationId="{AA6FD6D1-4AC2-99BD-C68A-FFA79439A86D}"/>
          </ac:picMkLst>
        </pc:picChg>
        <pc:picChg chg="del">
          <ac:chgData name="Corentin Godart" userId="d3054c9d9e2886b9" providerId="LiveId" clId="{E7073D7B-01E8-4B36-B5A3-A10524880E91}" dt="2025-09-04T07:37:03.817" v="924" actId="478"/>
          <ac:picMkLst>
            <pc:docMk/>
            <pc:sldMk cId="3531588838" sldId="296"/>
            <ac:picMk id="11" creationId="{00000000-0000-0000-0000-000000000000}"/>
          </ac:picMkLst>
        </pc:picChg>
        <pc:picChg chg="del">
          <ac:chgData name="Corentin Godart" userId="d3054c9d9e2886b9" providerId="LiveId" clId="{E7073D7B-01E8-4B36-B5A3-A10524880E91}" dt="2025-09-04T07:37:05.146" v="925" actId="478"/>
          <ac:picMkLst>
            <pc:docMk/>
            <pc:sldMk cId="3531588838" sldId="296"/>
            <ac:picMk id="12" creationId="{00000000-0000-0000-0000-000000000000}"/>
          </ac:picMkLst>
        </pc:picChg>
        <pc:picChg chg="mod">
          <ac:chgData name="Corentin Godart" userId="d3054c9d9e2886b9" providerId="LiveId" clId="{E7073D7B-01E8-4B36-B5A3-A10524880E91}" dt="2025-09-04T07:37:41.221" v="967" actId="1076"/>
          <ac:picMkLst>
            <pc:docMk/>
            <pc:sldMk cId="3531588838" sldId="296"/>
            <ac:picMk id="1026" creationId="{00000000-0000-0000-0000-000000000000}"/>
          </ac:picMkLst>
        </pc:picChg>
      </pc:sldChg>
      <pc:sldChg chg="modSp mod">
        <pc:chgData name="Corentin Godart" userId="d3054c9d9e2886b9" providerId="LiveId" clId="{E7073D7B-01E8-4B36-B5A3-A10524880E91}" dt="2025-09-04T07:43:52.495" v="1271" actId="207"/>
        <pc:sldMkLst>
          <pc:docMk/>
          <pc:sldMk cId="621301692" sldId="297"/>
        </pc:sldMkLst>
        <pc:spChg chg="mod">
          <ac:chgData name="Corentin Godart" userId="d3054c9d9e2886b9" providerId="LiveId" clId="{E7073D7B-01E8-4B36-B5A3-A10524880E91}" dt="2025-09-04T07:43:52.495" v="1271" actId="207"/>
          <ac:spMkLst>
            <pc:docMk/>
            <pc:sldMk cId="621301692" sldId="297"/>
            <ac:spMk id="2" creationId="{00000000-0000-0000-0000-000000000000}"/>
          </ac:spMkLst>
        </pc:spChg>
        <pc:graphicFrameChg chg="modGraphic">
          <ac:chgData name="Corentin Godart" userId="d3054c9d9e2886b9" providerId="LiveId" clId="{E7073D7B-01E8-4B36-B5A3-A10524880E91}" dt="2025-09-04T07:42:56.892" v="1164" actId="207"/>
          <ac:graphicFrameMkLst>
            <pc:docMk/>
            <pc:sldMk cId="621301692" sldId="297"/>
            <ac:graphicFrameMk id="4" creationId="{00000000-0000-0000-0000-000000000000}"/>
          </ac:graphicFrameMkLst>
        </pc:graphicFrameChg>
        <pc:picChg chg="mod">
          <ac:chgData name="Corentin Godart" userId="d3054c9d9e2886b9" providerId="LiveId" clId="{E7073D7B-01E8-4B36-B5A3-A10524880E91}" dt="2025-09-04T07:43:43.512" v="1267" actId="1076"/>
          <ac:picMkLst>
            <pc:docMk/>
            <pc:sldMk cId="621301692" sldId="297"/>
            <ac:picMk id="4100" creationId="{00000000-0000-0000-0000-000000000000}"/>
          </ac:picMkLst>
        </pc:picChg>
      </pc:sldChg>
      <pc:sldChg chg="del">
        <pc:chgData name="Corentin Godart" userId="d3054c9d9e2886b9" providerId="LiveId" clId="{E7073D7B-01E8-4B36-B5A3-A10524880E91}" dt="2025-09-04T07:45:57.187" v="1387" actId="2696"/>
        <pc:sldMkLst>
          <pc:docMk/>
          <pc:sldMk cId="3676918063" sldId="299"/>
        </pc:sldMkLst>
      </pc:sldChg>
      <pc:sldChg chg="modSp mod">
        <pc:chgData name="Corentin Godart" userId="d3054c9d9e2886b9" providerId="LiveId" clId="{E7073D7B-01E8-4B36-B5A3-A10524880E91}" dt="2025-09-04T07:31:43.012" v="616" actId="108"/>
        <pc:sldMkLst>
          <pc:docMk/>
          <pc:sldMk cId="1883583294" sldId="300"/>
        </pc:sldMkLst>
        <pc:graphicFrameChg chg="mod modGraphic">
          <ac:chgData name="Corentin Godart" userId="d3054c9d9e2886b9" providerId="LiveId" clId="{E7073D7B-01E8-4B36-B5A3-A10524880E91}" dt="2025-09-04T07:31:43.012" v="616" actId="108"/>
          <ac:graphicFrameMkLst>
            <pc:docMk/>
            <pc:sldMk cId="1883583294" sldId="300"/>
            <ac:graphicFrameMk id="4" creationId="{00000000-0000-0000-0000-000000000000}"/>
          </ac:graphicFrameMkLst>
        </pc:graphicFrameChg>
      </pc:sldChg>
      <pc:sldChg chg="modSp">
        <pc:chgData name="Corentin Godart" userId="d3054c9d9e2886b9" providerId="LiveId" clId="{E7073D7B-01E8-4B36-B5A3-A10524880E91}" dt="2025-09-04T07:31:25.885" v="609" actId="20577"/>
        <pc:sldMkLst>
          <pc:docMk/>
          <pc:sldMk cId="635014674" sldId="301"/>
        </pc:sldMkLst>
        <pc:spChg chg="mod">
          <ac:chgData name="Corentin Godart" userId="d3054c9d9e2886b9" providerId="LiveId" clId="{E7073D7B-01E8-4B36-B5A3-A10524880E91}" dt="2025-09-04T07:31:25.885" v="609" actId="20577"/>
          <ac:spMkLst>
            <pc:docMk/>
            <pc:sldMk cId="635014674" sldId="301"/>
            <ac:spMk id="3" creationId="{00000000-0000-0000-0000-000000000000}"/>
          </ac:spMkLst>
        </pc:spChg>
      </pc:sldChg>
      <pc:sldChg chg="del">
        <pc:chgData name="Corentin Godart" userId="d3054c9d9e2886b9" providerId="LiveId" clId="{E7073D7B-01E8-4B36-B5A3-A10524880E91}" dt="2025-09-04T07:46:09.959" v="1389" actId="2696"/>
        <pc:sldMkLst>
          <pc:docMk/>
          <pc:sldMk cId="346903745" sldId="303"/>
        </pc:sldMkLst>
      </pc:sldChg>
      <pc:sldChg chg="modSp modAnim">
        <pc:chgData name="Corentin Godart" userId="d3054c9d9e2886b9" providerId="LiveId" clId="{E7073D7B-01E8-4B36-B5A3-A10524880E91}" dt="2025-09-05T06:53:55.240" v="1419"/>
        <pc:sldMkLst>
          <pc:docMk/>
          <pc:sldMk cId="3512325855" sldId="304"/>
        </pc:sldMkLst>
        <pc:spChg chg="mod">
          <ac:chgData name="Corentin Godart" userId="d3054c9d9e2886b9" providerId="LiveId" clId="{E7073D7B-01E8-4B36-B5A3-A10524880E91}" dt="2025-09-04T07:30:46.591" v="564" actId="20577"/>
          <ac:spMkLst>
            <pc:docMk/>
            <pc:sldMk cId="3512325855" sldId="304"/>
            <ac:spMk id="3" creationId="{00000000-0000-0000-0000-000000000000}"/>
          </ac:spMkLst>
        </pc:spChg>
        <pc:picChg chg="mod">
          <ac:chgData name="Corentin Godart" userId="d3054c9d9e2886b9" providerId="LiveId" clId="{E7073D7B-01E8-4B36-B5A3-A10524880E91}" dt="2025-09-04T07:30:55.191" v="565" actId="1076"/>
          <ac:picMkLst>
            <pc:docMk/>
            <pc:sldMk cId="3512325855" sldId="304"/>
            <ac:picMk id="1026" creationId="{00000000-0000-0000-0000-000000000000}"/>
          </ac:picMkLst>
        </pc:picChg>
      </pc:sldChg>
      <pc:sldChg chg="del">
        <pc:chgData name="Corentin Godart" userId="d3054c9d9e2886b9" providerId="LiveId" clId="{E7073D7B-01E8-4B36-B5A3-A10524880E91}" dt="2025-09-04T07:46:02.376" v="1388" actId="2696"/>
        <pc:sldMkLst>
          <pc:docMk/>
          <pc:sldMk cId="3397831434" sldId="305"/>
        </pc:sldMkLst>
      </pc:sldChg>
      <pc:sldChg chg="addSp delSp modSp mod">
        <pc:chgData name="Corentin Godart" userId="d3054c9d9e2886b9" providerId="LiveId" clId="{E7073D7B-01E8-4B36-B5A3-A10524880E91}" dt="2025-09-04T07:47:53.769" v="1410" actId="1076"/>
        <pc:sldMkLst>
          <pc:docMk/>
          <pc:sldMk cId="83386309" sldId="306"/>
        </pc:sldMkLst>
        <pc:picChg chg="del">
          <ac:chgData name="Corentin Godart" userId="d3054c9d9e2886b9" providerId="LiveId" clId="{E7073D7B-01E8-4B36-B5A3-A10524880E91}" dt="2025-09-04T07:46:27.306" v="1392" actId="478"/>
          <ac:picMkLst>
            <pc:docMk/>
            <pc:sldMk cId="83386309" sldId="306"/>
            <ac:picMk id="3" creationId="{A1456B13-B569-0BE3-415F-2B70C5B897CF}"/>
          </ac:picMkLst>
        </pc:picChg>
        <pc:picChg chg="add mod">
          <ac:chgData name="Corentin Godart" userId="d3054c9d9e2886b9" providerId="LiveId" clId="{E7073D7B-01E8-4B36-B5A3-A10524880E91}" dt="2025-09-04T07:47:53.769" v="1410" actId="1076"/>
          <ac:picMkLst>
            <pc:docMk/>
            <pc:sldMk cId="83386309" sldId="306"/>
            <ac:picMk id="4" creationId="{33D434A6-FB77-BF04-8E71-34A52472C8B3}"/>
          </ac:picMkLst>
        </pc:picChg>
        <pc:picChg chg="mod">
          <ac:chgData name="Corentin Godart" userId="d3054c9d9e2886b9" providerId="LiveId" clId="{E7073D7B-01E8-4B36-B5A3-A10524880E91}" dt="2025-09-04T07:47:44.441" v="1404" actId="1076"/>
          <ac:picMkLst>
            <pc:docMk/>
            <pc:sldMk cId="83386309" sldId="306"/>
            <ac:picMk id="2054" creationId="{B1B61882-0358-C0B3-D569-1C1AE4E57124}"/>
          </ac:picMkLst>
        </pc:picChg>
        <pc:picChg chg="mod">
          <ac:chgData name="Corentin Godart" userId="d3054c9d9e2886b9" providerId="LiveId" clId="{E7073D7B-01E8-4B36-B5A3-A10524880E91}" dt="2025-09-04T07:47:48.605" v="1407" actId="1076"/>
          <ac:picMkLst>
            <pc:docMk/>
            <pc:sldMk cId="83386309" sldId="306"/>
            <ac:picMk id="2056" creationId="{9D0F893A-ECBF-CDB6-C42F-992A1B6B4CC2}"/>
          </ac:picMkLst>
        </pc:picChg>
        <pc:picChg chg="del">
          <ac:chgData name="Corentin Godart" userId="d3054c9d9e2886b9" providerId="LiveId" clId="{E7073D7B-01E8-4B36-B5A3-A10524880E91}" dt="2025-09-04T07:46:21.821" v="1390" actId="478"/>
          <ac:picMkLst>
            <pc:docMk/>
            <pc:sldMk cId="83386309" sldId="306"/>
            <ac:picMk id="2058" creationId="{9477D28A-1E18-2332-47DC-E0C134174621}"/>
          </ac:picMkLst>
        </pc:picChg>
        <pc:picChg chg="mod">
          <ac:chgData name="Corentin Godart" userId="d3054c9d9e2886b9" providerId="LiveId" clId="{E7073D7B-01E8-4B36-B5A3-A10524880E91}" dt="2025-09-04T07:47:50.409" v="1408" actId="1076"/>
          <ac:picMkLst>
            <pc:docMk/>
            <pc:sldMk cId="83386309" sldId="306"/>
            <ac:picMk id="2060" creationId="{3D970D07-2BD0-7DFE-B38F-22F55DD30F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CC3F-ECAD-49EE-8EA9-4F7181D5E132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D777-B017-4A68-B6EA-85D977BA0A3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480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D777-B017-4A68-B6EA-85D977BA0A3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258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D777-B017-4A68-B6EA-85D977BA0A3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106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D777-B017-4A68-B6EA-85D977BA0A3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116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79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248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05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179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739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185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674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615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47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904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678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810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341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884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816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64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F6BF-4A41-4360-B4CC-42AFE2DBB596}" type="datetimeFigureOut">
              <a:rPr lang="fr-BE" smtClean="0"/>
              <a:t>05-09-25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C89F90-19CB-42CC-9401-E08D54884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1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7.xml"/><Relationship Id="rId7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https://plateforme.apschool.be/authentication/login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5.jpeg"/><Relationship Id="rId5" Type="http://schemas.openxmlformats.org/officeDocument/2006/relationships/hyperlink" Target="http://www.efl-sacrecoeur.be/" TargetMode="Externa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2.xml"/><Relationship Id="rId7" Type="http://schemas.openxmlformats.org/officeDocument/2006/relationships/image" Target="../media/image8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56937" y="2492896"/>
            <a:ext cx="5904656" cy="1205340"/>
          </a:xfrm>
        </p:spPr>
        <p:txBody>
          <a:bodyPr>
            <a:noAutofit/>
          </a:bodyPr>
          <a:lstStyle/>
          <a:p>
            <a:r>
              <a:rPr lang="fr-BE" sz="4400" dirty="0">
                <a:solidFill>
                  <a:srgbClr val="FF3300"/>
                </a:solidFill>
                <a:latin typeface="Super Dream" panose="02000600000000000000" pitchFamily="2" charset="0"/>
              </a:rPr>
              <a:t>Assemblée générale</a:t>
            </a:r>
            <a:br>
              <a:rPr lang="fr-BE" sz="4400">
                <a:solidFill>
                  <a:srgbClr val="FF3300"/>
                </a:solidFill>
                <a:latin typeface="Super Dream" panose="02000600000000000000" pitchFamily="2" charset="0"/>
              </a:rPr>
            </a:br>
            <a:r>
              <a:rPr lang="fr-BE" sz="4400">
                <a:solidFill>
                  <a:srgbClr val="FF3300"/>
                </a:solidFill>
                <a:latin typeface="Super Dream" panose="02000600000000000000" pitchFamily="2" charset="0"/>
              </a:rPr>
              <a:t>5/09/2</a:t>
            </a:r>
            <a:r>
              <a:rPr lang="fr-BE" sz="4400" dirty="0">
                <a:solidFill>
                  <a:srgbClr val="FF3300"/>
                </a:solidFill>
                <a:latin typeface="Super Dream" panose="02000600000000000000" pitchFamily="2" charset="0"/>
              </a:rPr>
              <a:t>5</a:t>
            </a:r>
          </a:p>
        </p:txBody>
      </p:sp>
      <p:pic>
        <p:nvPicPr>
          <p:cNvPr id="1026" name="Picture 2" descr="3d personne bravo images libres de droit, photos de 3d personne bravo |  Depositphoto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834770" cy="22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>
            <p:custDataLst>
              <p:tags r:id="rId3"/>
            </p:custDataLst>
          </p:nvPr>
        </p:nvSpPr>
        <p:spPr>
          <a:xfrm>
            <a:off x="1835696" y="3879844"/>
            <a:ext cx="3744416" cy="1205340"/>
          </a:xfrm>
          <a:prstGeom prst="wedgeEllipseCallout">
            <a:avLst>
              <a:gd name="adj1" fmla="val -55630"/>
              <a:gd name="adj2" fmla="val 2817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rgbClr val="0000FF"/>
                </a:solidFill>
                <a:latin typeface="Chocolate Cookies" panose="02000600000000000000" pitchFamily="2" charset="0"/>
              </a:rPr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1225313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467544" y="191683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Plateforme en ligne pour effectuer tous les paiements en lien avec l’école</a:t>
            </a:r>
          </a:p>
          <a:p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(repas, étude/garderie, sorties pédagogiques …)</a:t>
            </a: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Si vous possédez déjà des identifiants, nous vous invitons à vous rendre </a:t>
            </a:r>
          </a:p>
          <a:p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sur le site : </a:t>
            </a: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  <a:hlinkClick r:id="rId6"/>
              </a:rPr>
              <a:t>https://plateforme.apschool.be/authentication/login</a:t>
            </a:r>
            <a:endParaRPr lang="fr-BE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En cas de souci avec l’utilisation de la plateforme, vous trouverez sur votre compte un lien d’accès à une foire aux questions (FAQ).</a:t>
            </a: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Si vous ne possédez pas d’identifiant ou si vous ne parvenez pas </a:t>
            </a:r>
          </a:p>
          <a:p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à effectuer une manipulation , nous vous invitons à contacter </a:t>
            </a:r>
          </a:p>
          <a:p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M Godart ou Mme </a:t>
            </a:r>
            <a:r>
              <a:rPr lang="fr-BE" sz="16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Dewattinne</a:t>
            </a: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B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9592" y="404664"/>
            <a:ext cx="2880320" cy="12659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23928" y="4385680"/>
            <a:ext cx="3240360" cy="593783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>
            <p:custDataLst>
              <p:tags r:id="rId4"/>
            </p:custDataLst>
          </p:nvPr>
        </p:nvCxnSpPr>
        <p:spPr>
          <a:xfrm>
            <a:off x="5220072" y="4357525"/>
            <a:ext cx="484981" cy="288032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3190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467544" y="2596176"/>
            <a:ext cx="79208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1600" dirty="0">
              <a:solidFill>
                <a:srgbClr val="3333CC"/>
              </a:solidFill>
            </a:endParaRPr>
          </a:p>
          <a:p>
            <a:pPr algn="just"/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Vous pouvez entrer en communication avec les enseignants :</a:t>
            </a:r>
          </a:p>
          <a:p>
            <a:pPr algn="just"/>
            <a:endParaRPr lang="fr-BE" sz="700" dirty="0">
              <a:solidFill>
                <a:srgbClr val="DB3781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BE" sz="1400" dirty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Via la farde ou le cahier de communication de votre enfant pour </a:t>
            </a:r>
          </a:p>
          <a:p>
            <a:pPr algn="just"/>
            <a:r>
              <a:rPr lang="fr-BE" sz="1400" dirty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les classes maternelles et via le journal de classe pour les élèves du primaire.</a:t>
            </a:r>
          </a:p>
          <a:p>
            <a:pPr algn="just"/>
            <a:endParaRPr lang="fr-BE" sz="1400" dirty="0">
              <a:solidFill>
                <a:srgbClr val="DB378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endParaRPr lang="fr-BE" sz="100" dirty="0">
              <a:solidFill>
                <a:srgbClr val="DB378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fr-BE" sz="1400" dirty="0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 vous souhaitez rencontrer un enseignant</a:t>
            </a:r>
            <a:r>
              <a:rPr lang="fr-BE" sz="1400" dirty="0">
                <a:solidFill>
                  <a:srgbClr val="DB378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il est vivement conseillé de prendre RDV </a:t>
            </a:r>
          </a:p>
          <a:p>
            <a:pPr algn="just"/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via la farde/le cahier de communication ou via le journal de classe de l’enfant.   </a:t>
            </a:r>
          </a:p>
          <a:p>
            <a:pPr algn="just"/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Vous pouvez également passer par la direction.</a:t>
            </a:r>
          </a:p>
          <a:p>
            <a:pPr algn="just"/>
            <a:endParaRPr lang="fr-BE" sz="1200" dirty="0">
              <a:solidFill>
                <a:srgbClr val="DB378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endParaRPr lang="fr-BE" sz="300" dirty="0">
              <a:solidFill>
                <a:srgbClr val="DB378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fr-BE" sz="1400" b="1" dirty="0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Pour des raisons de sécurité évidentes, il n’est pas opportun d’accaparer </a:t>
            </a:r>
          </a:p>
          <a:p>
            <a:pPr algn="just"/>
            <a:r>
              <a:rPr lang="fr-BE" sz="1400" b="1" dirty="0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l’enseignant(e) qui assure une surveillance en début ou en fin de journée. </a:t>
            </a:r>
          </a:p>
          <a:p>
            <a:pPr algn="just"/>
            <a:endParaRPr lang="fr-BE" sz="1400" b="1" dirty="0">
              <a:solidFill>
                <a:srgbClr val="FF33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rgbClr val="5757B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Notre secrétaire sera absente au minimum jusqu’aux vacances </a:t>
            </a:r>
          </a:p>
          <a:p>
            <a:pPr algn="just"/>
            <a:r>
              <a:rPr lang="fr-BE" sz="1400" b="1" dirty="0">
                <a:solidFill>
                  <a:srgbClr val="5757B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de Toussaint.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fr-BE" sz="1400" dirty="0">
              <a:solidFill>
                <a:srgbClr val="DB378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fr-BE" sz="1400" dirty="0">
              <a:solidFill>
                <a:srgbClr val="DB378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DB378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6632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800" dirty="0">
                <a:solidFill>
                  <a:srgbClr val="FF0000"/>
                </a:solidFill>
                <a:latin typeface="Super Dream" panose="02000600000000000000" pitchFamily="2" charset="0"/>
              </a:rPr>
              <a:t>Communication avec l’école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67570"/>
              </p:ext>
            </p:extLst>
          </p:nvPr>
        </p:nvGraphicFramePr>
        <p:xfrm>
          <a:off x="251520" y="810009"/>
          <a:ext cx="6912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3525896106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806286843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3972802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Direction</a:t>
                      </a:r>
                      <a:r>
                        <a:rPr lang="fr-BE" baseline="0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école fondamentale</a:t>
                      </a:r>
                      <a:endParaRPr lang="fr-BE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Secrétariat</a:t>
                      </a:r>
                      <a:r>
                        <a:rPr lang="fr-BE" dirty="0">
                          <a:solidFill>
                            <a:srgbClr val="5757B9"/>
                          </a:solidFill>
                          <a:latin typeface="Comic Sans MS" panose="030F0702030302020204" pitchFamily="66" charset="0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Direction école</a:t>
                      </a:r>
                      <a:r>
                        <a:rPr lang="fr-BE" baseline="0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primaire (P3-P6)</a:t>
                      </a:r>
                      <a:endParaRPr lang="fr-BE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7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Mme </a:t>
                      </a:r>
                      <a:r>
                        <a:rPr lang="fr-BE" sz="1400" dirty="0" err="1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Dewattinne</a:t>
                      </a:r>
                      <a:endParaRPr lang="fr-BE" sz="14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0491</a:t>
                      </a:r>
                      <a:r>
                        <a:rPr lang="fr-BE" sz="140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/ 22 27 71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400" baseline="0" dirty="0" err="1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epasacrecoeur</a:t>
                      </a:r>
                      <a:endParaRPr lang="fr-BE" sz="1400" baseline="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400" baseline="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@hotmail.com</a:t>
                      </a:r>
                      <a:endParaRPr lang="fr-BE" sz="14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Mme Aurélie</a:t>
                      </a:r>
                      <a:endParaRPr lang="fr-BE" sz="1400" baseline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sz="1400" baseline="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0492 / 16 91 03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400" baseline="0" dirty="0" err="1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secretariat-sacrecoeur</a:t>
                      </a:r>
                      <a:endParaRPr lang="fr-BE" sz="1400" baseline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40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@hotmail.com</a:t>
                      </a:r>
                      <a:endParaRPr lang="fr-BE" sz="140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M Godart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0493 / 99 54 99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400" dirty="0" err="1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dirprim.sacrecoeur</a:t>
                      </a:r>
                      <a:endParaRPr lang="fr-BE" sz="14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@gmail.com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262"/>
                  </a:ext>
                </a:extLst>
              </a:tr>
            </a:tbl>
          </a:graphicData>
        </a:graphic>
      </p:graphicFrame>
      <p:pic>
        <p:nvPicPr>
          <p:cNvPr id="4100" name="Picture 4" descr="3d Petite Personne Spécifiant Dans Téléphone Vert. Image 3d. Fond Blanc  Isolée. Banque D'Images Et Photos Libres De Droits. Image 9345544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61248"/>
            <a:ext cx="983434" cy="10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016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467544" y="2852936"/>
            <a:ext cx="75241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Mise en place du « Tronc commun » de la M1 à la P6</a:t>
            </a:r>
          </a:p>
          <a:p>
            <a:endParaRPr lang="fr-BE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BE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3e heure d’éducation physique en P6</a:t>
            </a:r>
          </a:p>
          <a:p>
            <a:endParaRPr lang="fr-BE" sz="20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fr-B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Règles du CEB inchangées pour cette année scolaire</a:t>
            </a:r>
          </a:p>
          <a:p>
            <a:endParaRPr lang="fr-BE" sz="20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fr-BE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Du 18 au 23 juin 2026</a:t>
            </a:r>
          </a:p>
          <a:p>
            <a:endParaRPr lang="fr-BE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fr-BE" sz="20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bonhomme blanc 3d – livres école | images gratuites et libres de droit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25144"/>
            <a:ext cx="1444564" cy="14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nhomme Blanc Banque d&amp;#39;images et photos libres de droit - iStock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914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-396552" y="548680"/>
            <a:ext cx="804144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dirty="0">
                <a:solidFill>
                  <a:srgbClr val="FF0000"/>
                </a:solidFill>
                <a:latin typeface="Super Dream" panose="02000600000000000000" pitchFamily="2" charset="0"/>
              </a:rPr>
              <a:t>Pacte d’Excellence &amp; Tronc commun </a:t>
            </a:r>
          </a:p>
        </p:txBody>
      </p:sp>
    </p:spTree>
    <p:extLst>
      <p:ext uri="{BB962C8B-B14F-4D97-AF65-F5344CB8AC3E}">
        <p14:creationId xmlns:p14="http://schemas.microsoft.com/office/powerpoint/2010/main" val="333899936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323528" y="263691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1600" dirty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Nous vous invitons à consulter notre site Internet :</a:t>
            </a:r>
          </a:p>
          <a:p>
            <a:pPr algn="ctr"/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  <a:hlinkClick r:id="rId5"/>
              </a:rPr>
              <a:t>www.efpsacrecoeurmons.be</a:t>
            </a: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afin de lire ou relire les points suivants :</a:t>
            </a:r>
          </a:p>
          <a:p>
            <a:pPr algn="ctr"/>
            <a:endParaRPr lang="fr-BE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AutoNum type="arabicPeriod"/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Règlement d’ordre intérieur</a:t>
            </a:r>
          </a:p>
          <a:p>
            <a:pPr marL="457200" indent="-457200" algn="just">
              <a:buAutoNum type="arabicPeriod"/>
            </a:pPr>
            <a:endParaRPr lang="fr-BE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AutoNum type="arabicPeriod"/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Circulaires relatives à la gratuité scolaire</a:t>
            </a:r>
          </a:p>
          <a:p>
            <a:pPr marL="457200" indent="-457200" algn="just">
              <a:buAutoNum type="arabicPeriod"/>
            </a:pPr>
            <a:endParaRPr lang="fr-BE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AutoNum type="arabicPeriod"/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Informations diverses tout au long de l’année</a:t>
            </a:r>
          </a:p>
          <a:p>
            <a:pPr algn="just"/>
            <a:endParaRPr lang="fr-BE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fr-BE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fr-BE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699792" y="1302151"/>
            <a:ext cx="366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4400" dirty="0">
                <a:solidFill>
                  <a:srgbClr val="FF0000"/>
                </a:solidFill>
                <a:latin typeface="Super Dream" panose="02000600000000000000" pitchFamily="2" charset="0"/>
              </a:rPr>
              <a:t>Site Internet</a:t>
            </a:r>
          </a:p>
        </p:txBody>
      </p:sp>
      <p:pic>
        <p:nvPicPr>
          <p:cNvPr id="7170" name="Picture 2" descr="Learning courses, Online courses with certificates, Sculpture lesson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417"/>
            <a:ext cx="1909469" cy="19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131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59632" y="1484784"/>
            <a:ext cx="8042275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dirty="0">
                <a:solidFill>
                  <a:srgbClr val="FF0000"/>
                </a:solidFill>
                <a:latin typeface="Super Dream" panose="02000600000000000000" pitchFamily="2" charset="0"/>
              </a:rPr>
              <a:t>Association de parents</a:t>
            </a:r>
          </a:p>
          <a:p>
            <a:endParaRPr lang="fr-BE" dirty="0">
              <a:solidFill>
                <a:srgbClr val="FF0000"/>
              </a:solidFill>
              <a:latin typeface="Super Dream" panose="02000600000000000000" pitchFamily="2" charset="0"/>
            </a:endParaRPr>
          </a:p>
          <a:p>
            <a:pPr algn="ctr"/>
            <a:endParaRPr lang="fr-BE" dirty="0">
              <a:solidFill>
                <a:srgbClr val="FF0000"/>
              </a:solidFill>
              <a:latin typeface="Super Dream" panose="020006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D8FE67-AD34-C203-E5D5-428CC106D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3456806" cy="22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823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cune description de photo disponible.">
            <a:extLst>
              <a:ext uri="{FF2B5EF4-FFF2-40B4-BE49-F238E27FC236}">
                <a16:creationId xmlns:a16="http://schemas.microsoft.com/office/drawing/2014/main" id="{FB6E1B6B-41BA-32E3-7378-23B06D78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5" y="188640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cune description de photo disponible.">
            <a:extLst>
              <a:ext uri="{FF2B5EF4-FFF2-40B4-BE49-F238E27FC236}">
                <a16:creationId xmlns:a16="http://schemas.microsoft.com/office/drawing/2014/main" id="{B1B61882-0358-C0B3-D569-1C1AE4E5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7" y="188640"/>
            <a:ext cx="232230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ucune description de photo disponible.">
            <a:extLst>
              <a:ext uri="{FF2B5EF4-FFF2-40B4-BE49-F238E27FC236}">
                <a16:creationId xmlns:a16="http://schemas.microsoft.com/office/drawing/2014/main" id="{9D0F893A-ECBF-CDB6-C42F-992A1B6B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5" y="2982971"/>
            <a:ext cx="1761055" cy="24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lantes Deuil &quot;CHRYSANTHEME VIOLET&quot; - Livraison Express | Florajet">
            <a:extLst>
              <a:ext uri="{FF2B5EF4-FFF2-40B4-BE49-F238E27FC236}">
                <a16:creationId xmlns:a16="http://schemas.microsoft.com/office/drawing/2014/main" id="{3D970D07-2BD0-7DFE-B38F-22F55DD3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7" y="380345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E3AF013-5298-0D06-9CA5-3D691571A2D7}"/>
              </a:ext>
            </a:extLst>
          </p:cNvPr>
          <p:cNvSpPr txBox="1"/>
          <p:nvPr/>
        </p:nvSpPr>
        <p:spPr>
          <a:xfrm>
            <a:off x="694766" y="6165304"/>
            <a:ext cx="4885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dirty="0">
                <a:solidFill>
                  <a:srgbClr val="0000FF"/>
                </a:solidFill>
                <a:latin typeface="Comic Sans MS" panose="030F0702030302020204" pitchFamily="66" charset="0"/>
              </a:rPr>
              <a:t>D’autres projets sont en réflexion ...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D434A6-FB77-BF04-8E71-34A52472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322" y="2060848"/>
            <a:ext cx="2047140" cy="29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EA28785-96CB-9551-F419-65528C7A7001}"/>
              </a:ext>
            </a:extLst>
          </p:cNvPr>
          <p:cNvSpPr txBox="1"/>
          <p:nvPr/>
        </p:nvSpPr>
        <p:spPr>
          <a:xfrm>
            <a:off x="323528" y="332656"/>
            <a:ext cx="6984776" cy="274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N'hésitez pas à nous rejoindre si le cœur vous en dit !</a:t>
            </a:r>
            <a:b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fr-FR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Nous nous réunissons quelques soirées durant l’année scolaire</a:t>
            </a:r>
            <a:br>
              <a:rPr lang="fr-FR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fr-FR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dans la bonne humeur et la convivialité.</a:t>
            </a:r>
            <a:b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Plus on est de fous, plus on rit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 !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A8F79B03-14AE-9B33-7FBB-0C7E97A56E4A}"/>
              </a:ext>
            </a:extLst>
          </p:cNvPr>
          <p:cNvSpPr txBox="1"/>
          <p:nvPr/>
        </p:nvSpPr>
        <p:spPr>
          <a:xfrm>
            <a:off x="467544" y="3429000"/>
            <a:ext cx="6336704" cy="22455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BE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Pour tout renseignement, </a:t>
            </a:r>
          </a:p>
          <a:p>
            <a:pPr algn="ctr">
              <a:lnSpc>
                <a:spcPct val="150000"/>
              </a:lnSpc>
            </a:pPr>
            <a:r>
              <a:rPr lang="fr-BE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contactez Armand Famerée,</a:t>
            </a:r>
          </a:p>
          <a:p>
            <a:pPr algn="ctr">
              <a:lnSpc>
                <a:spcPct val="150000"/>
              </a:lnSpc>
            </a:pPr>
            <a:r>
              <a:rPr lang="fr-BE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président de L’AP via l’adresse</a:t>
            </a:r>
          </a:p>
          <a:p>
            <a:pPr algn="ctr">
              <a:lnSpc>
                <a:spcPct val="150000"/>
              </a:lnSpc>
            </a:pPr>
            <a:r>
              <a:rPr lang="fr-BE" sz="2400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associationdeparents@efpsacrecoeurmons.be</a:t>
            </a:r>
            <a:r>
              <a:rPr lang="fr-B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11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e livre d&amp;#39;or de Chtibal&amp;#39;Art - Chtibal&amp;#39;Art peintre a l&amp;#39;aérograph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176464" cy="31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903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cole Elémentaire du Centre VILLE-LA-GRAND - Non au harcèlemen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1656184" cy="16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9512" y="476672"/>
            <a:ext cx="8042275" cy="976312"/>
          </a:xfrm>
        </p:spPr>
        <p:txBody>
          <a:bodyPr>
            <a:normAutofit/>
          </a:bodyPr>
          <a:lstStyle/>
          <a:p>
            <a:r>
              <a:rPr lang="fr-BE" sz="3200" dirty="0">
                <a:solidFill>
                  <a:srgbClr val="FF3300"/>
                </a:solidFill>
                <a:latin typeface="Super Dream" panose="02000600000000000000" pitchFamily="2" charset="0"/>
              </a:rPr>
              <a:t>Présentation de l’équipe maternelle</a:t>
            </a:r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683568" y="1166331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Mme Coralie : classe d’accueil - M1 avec l’aide de Mme Sabine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Mme Anne : classe de M1 – M2 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Mme Roxane : classe de M1 – M2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Mme Florence : classe de M3</a:t>
            </a:r>
          </a:p>
          <a:p>
            <a:pPr>
              <a:lnSpc>
                <a:spcPct val="200000"/>
              </a:lnSpc>
            </a:pPr>
            <a:endParaRPr lang="fr-BE" sz="6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Mme Carina : chargée du cours de psychomotricité à raison de</a:t>
            </a:r>
          </a:p>
          <a:p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2 périodes par semaine pour chaque classe maternelle.</a:t>
            </a:r>
          </a:p>
          <a:p>
            <a:endParaRPr lang="fr-BE" sz="1600" dirty="0">
              <a:solidFill>
                <a:schemeClr val="accent4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Mme Françoise viendra en aide dans les classes des maternelles.</a:t>
            </a:r>
          </a:p>
          <a:p>
            <a:endParaRPr lang="fr-BE" sz="1600" dirty="0">
              <a:solidFill>
                <a:srgbClr val="FF0066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fr-BE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000" dirty="0">
              <a:solidFill>
                <a:srgbClr val="0000FF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2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96656" y="365895"/>
            <a:ext cx="8040688" cy="11541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3200" dirty="0">
                <a:solidFill>
                  <a:srgbClr val="FF3300"/>
                </a:solidFill>
                <a:latin typeface="Super Dream" panose="02000600000000000000" pitchFamily="2" charset="0"/>
              </a:rPr>
              <a:t>Présentation</a:t>
            </a:r>
            <a:r>
              <a:rPr lang="fr-BE" sz="3200" dirty="0">
                <a:solidFill>
                  <a:srgbClr val="FF3300"/>
                </a:solidFill>
                <a:latin typeface="Tempus Sans ITC" panose="04020404030D07020202" pitchFamily="82" charset="0"/>
              </a:rPr>
              <a:t> </a:t>
            </a:r>
            <a:r>
              <a:rPr lang="fr-BE" sz="3200" dirty="0">
                <a:solidFill>
                  <a:srgbClr val="FF3300"/>
                </a:solidFill>
                <a:latin typeface="Super Dream" panose="02000600000000000000" pitchFamily="2" charset="0"/>
              </a:rPr>
              <a:t>de l’équipe primaire</a:t>
            </a: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748790" y="1498866"/>
            <a:ext cx="7344816" cy="337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Titulaires de P1 :  Mmes Ophélie et Lindsay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Titulaires de P2 : Mmes Patte et </a:t>
            </a:r>
            <a:r>
              <a:rPr lang="fr-BE" sz="16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Janne</a:t>
            </a:r>
            <a:endParaRPr lang="fr-BE" sz="16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Titulaires de P3 : Mmes Cornez et Prim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Titulaires de P4 : M Rodolphe, Mmes Céline et Gaillard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Titulaires de P5 : Mmes </a:t>
            </a:r>
            <a:r>
              <a:rPr lang="fr-BE" sz="16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Scarsé</a:t>
            </a: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fr-BE" sz="16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Ansciaux</a:t>
            </a: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et Lisa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Titulaires de P6 : Mmes Sarah et </a:t>
            </a:r>
            <a:r>
              <a:rPr lang="fr-BE" sz="16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Myant</a:t>
            </a:r>
            <a:endParaRPr lang="fr-BE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fr-BE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3d Personnes - Homme, Debout Près D&amp;#39;une Personne Icône Ok Banque D&amp;#39;Images  Et Photos Libres De Droits. Image 17792483.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1533096" cy="12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28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Personnes - Homme, Debout Près D&amp;#39;une Personne Icône Ok Banque D&amp;#39;Images  Et Photos Libres De Droits. Image 17792483.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1533096" cy="12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96656" y="365895"/>
            <a:ext cx="8040688" cy="11541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3200" dirty="0">
                <a:solidFill>
                  <a:srgbClr val="FF3300"/>
                </a:solidFill>
                <a:latin typeface="Super Dream" panose="02000600000000000000" pitchFamily="2" charset="0"/>
              </a:rPr>
              <a:t>Présentation</a:t>
            </a:r>
            <a:r>
              <a:rPr lang="fr-BE" sz="3200" dirty="0">
                <a:solidFill>
                  <a:srgbClr val="FF3300"/>
                </a:solidFill>
                <a:latin typeface="Tempus Sans ITC" panose="04020404030D07020202" pitchFamily="82" charset="0"/>
              </a:rPr>
              <a:t> </a:t>
            </a:r>
            <a:r>
              <a:rPr lang="fr-BE" sz="3200" dirty="0">
                <a:solidFill>
                  <a:srgbClr val="FF3300"/>
                </a:solidFill>
                <a:latin typeface="Super Dream" panose="02000600000000000000" pitchFamily="2" charset="0"/>
              </a:rPr>
              <a:t>de l’équipe primaire (suite)</a:t>
            </a:r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748790" y="1498866"/>
            <a:ext cx="7344816" cy="383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Eveil P1-P2 et accompagnement personnalisé</a:t>
            </a:r>
            <a:r>
              <a:rPr lang="fr-BE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: Mme Laura</a:t>
            </a:r>
            <a:endParaRPr lang="fr-BE" sz="11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Accompagnement personnalisé et polyvalence: Mmes Emeline et Alizée</a:t>
            </a:r>
            <a:endParaRPr lang="fr-BE" sz="1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Education physique en P1-P2 : Mme Manon</a:t>
            </a:r>
          </a:p>
          <a:p>
            <a:pPr>
              <a:lnSpc>
                <a:spcPct val="200000"/>
              </a:lnSpc>
            </a:pPr>
            <a:r>
              <a:rPr lang="fr-BE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         P3-P6 : M Sébastien</a:t>
            </a:r>
          </a:p>
          <a:p>
            <a:pPr>
              <a:lnSpc>
                <a:spcPct val="200000"/>
              </a:lnSpc>
            </a:pPr>
            <a:endParaRPr lang="fr-BE" sz="12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Aurélie, notre secrétaire dévouée, ainsi que Mme Brasseur, ancienne</a:t>
            </a:r>
          </a:p>
          <a:p>
            <a:pPr algn="just"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enseignante et membre du Pouvoir Organisateur </a:t>
            </a:r>
          </a:p>
          <a:p>
            <a:pPr algn="just">
              <a:lnSpc>
                <a:spcPct val="200000"/>
              </a:lnSpc>
            </a:pPr>
            <a:r>
              <a:rPr lang="fr-BE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nous accompagneront pendant l’année scolaire.</a:t>
            </a:r>
          </a:p>
        </p:txBody>
      </p:sp>
    </p:spTree>
    <p:extLst>
      <p:ext uri="{BB962C8B-B14F-4D97-AF65-F5344CB8AC3E}">
        <p14:creationId xmlns:p14="http://schemas.microsoft.com/office/powerpoint/2010/main" val="351232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-1116632" y="332656"/>
            <a:ext cx="8064896" cy="657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solidFill>
                  <a:srgbClr val="00B050"/>
                </a:solidFill>
                <a:latin typeface="Tempus Sans ITC" panose="04020404030D07020202" pitchFamily="82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Super Dream" panose="02000600000000000000" pitchFamily="2" charset="0"/>
              </a:rPr>
              <a:t>Cours</a:t>
            </a:r>
            <a:r>
              <a:rPr lang="en-US" dirty="0">
                <a:solidFill>
                  <a:srgbClr val="FF0000"/>
                </a:solidFill>
                <a:latin typeface="Super Dream" panose="02000600000000000000" pitchFamily="2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Super Dream" panose="02000600000000000000" pitchFamily="2" charset="0"/>
              </a:rPr>
              <a:t>seconde</a:t>
            </a:r>
            <a:r>
              <a:rPr lang="en-US" dirty="0">
                <a:solidFill>
                  <a:srgbClr val="FF0000"/>
                </a:solidFill>
                <a:latin typeface="Super Dream" panose="02000600000000000000" pitchFamily="2" charset="0"/>
              </a:rPr>
              <a:t> langue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1842209"/>
            <a:ext cx="61926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Néerlandais de la P3 à la P6</a:t>
            </a:r>
          </a:p>
          <a:p>
            <a:endParaRPr lang="fr-BE" sz="3200" dirty="0">
              <a:latin typeface="Comic Sans MS" panose="030F0702030302020204" pitchFamily="66" charset="0"/>
            </a:endParaRPr>
          </a:p>
          <a:p>
            <a:r>
              <a:rPr lang="fr-BE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Mmes Delhaye, Tracy et Emilie</a:t>
            </a:r>
            <a:endParaRPr lang="fr-BE" sz="3200" dirty="0">
              <a:latin typeface="Comic Sans MS" panose="030F0702030302020204" pitchFamily="66" charset="0"/>
            </a:endParaRPr>
          </a:p>
          <a:p>
            <a:endParaRPr lang="fr-BE" sz="20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170 idées de Bonhomme Blanc | bonhomme blanc, bonhomme, petit bonhomme blan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244090" cy="224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01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-1044624" y="116632"/>
            <a:ext cx="8064896" cy="657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solidFill>
                  <a:srgbClr val="00B050"/>
                </a:solidFill>
                <a:latin typeface="Tempus Sans ITC" panose="04020404030D07020202" pitchFamily="82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Super Dream" panose="02000600000000000000" pitchFamily="2" charset="0"/>
              </a:rPr>
              <a:t>Grille-</a:t>
            </a:r>
            <a:r>
              <a:rPr lang="en-US" dirty="0" err="1">
                <a:solidFill>
                  <a:srgbClr val="FF0000"/>
                </a:solidFill>
                <a:latin typeface="Super Dream" panose="02000600000000000000" pitchFamily="2" charset="0"/>
              </a:rPr>
              <a:t>horaire</a:t>
            </a:r>
            <a:endParaRPr lang="en-US" dirty="0">
              <a:solidFill>
                <a:srgbClr val="FF0000"/>
              </a:solidFill>
              <a:latin typeface="Super Dream" panose="02000600000000000000" pitchFamily="2" charset="0"/>
            </a:endParaRPr>
          </a:p>
        </p:txBody>
      </p:sp>
      <p:pic>
        <p:nvPicPr>
          <p:cNvPr id="2050" name="Picture 2" descr="bonhomme blanc 3d horloge | FOTOME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1439824" cy="14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277486"/>
              </p:ext>
            </p:extLst>
          </p:nvPr>
        </p:nvGraphicFramePr>
        <p:xfrm>
          <a:off x="354096" y="1091300"/>
          <a:ext cx="6840472" cy="374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25902275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224446200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198086242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fr-B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Lundi,</a:t>
                      </a:r>
                      <a:r>
                        <a:rPr lang="fr-BE" baseline="0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mardi, jeudi &amp; vendredi</a:t>
                      </a:r>
                      <a:endParaRPr lang="fr-BE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Mercredi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762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Ouverture</a:t>
                      </a:r>
                      <a:r>
                        <a:rPr lang="fr-BE" sz="140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de l’école</a:t>
                      </a:r>
                      <a:endParaRPr lang="fr-BE" sz="140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6h45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6h45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32658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Début des cours (matin)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1" u="sng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8h30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BE" sz="2400" b="1" i="1" u="sng" kern="12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32622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Fin des cours (matin)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12h20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12h20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6350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Début des cours (après-midi)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13h35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6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05914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Fin des cours (après-midi)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15h15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379732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Etude/garderie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16h – 18h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13h – 17h30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47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583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-108520" y="328099"/>
            <a:ext cx="8064896" cy="657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solidFill>
                  <a:srgbClr val="00B050"/>
                </a:solidFill>
                <a:latin typeface="Tempus Sans ITC" panose="04020404030D07020202" pitchFamily="82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BE" dirty="0">
                <a:solidFill>
                  <a:srgbClr val="FF0000"/>
                </a:solidFill>
                <a:latin typeface="Super Dream" panose="02000600000000000000" pitchFamily="2" charset="0"/>
              </a:rPr>
              <a:t>Obligation scolaire</a:t>
            </a:r>
            <a:endParaRPr lang="en-US" dirty="0">
              <a:solidFill>
                <a:srgbClr val="FF0000"/>
              </a:solidFill>
              <a:latin typeface="Super Dream" panose="02000600000000000000" pitchFamily="2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251520" y="1052736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Dès l’âge de 5 ans ou pour l’enfant fréquentant la M3 au plus tard le 31 décembre </a:t>
            </a:r>
          </a:p>
          <a:p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2025 pour cette année.</a:t>
            </a:r>
          </a:p>
          <a:p>
            <a:endParaRPr lang="fr-BE" sz="1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BE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Justification obligatoire des absences !</a:t>
            </a:r>
          </a:p>
          <a:p>
            <a:endParaRPr lang="fr-BE" sz="14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endParaRPr lang="fr-BE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fr-BE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fr-BE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fr-BE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fr-BE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BE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Un rendez-vous (para)médical pendant la journée nécessite un justificatif et ne peut excuser, selon les cas, qu’une demi-journée d’absence.</a:t>
            </a:r>
            <a:endParaRPr lang="fr-BE" sz="1400" b="1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BE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Les « pannes de réveil », les WE prolongés, les vacances anticipées, </a:t>
            </a:r>
          </a:p>
          <a:p>
            <a:r>
              <a:rPr lang="fr-BE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La participation à des fêtes … ne sont pas des motifs valables.</a:t>
            </a:r>
          </a:p>
          <a:p>
            <a:endParaRPr lang="fr-BE" sz="1000" b="1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BE" sz="1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Si l’enfant devait atteindre 9 demi-jours d’absence injustifiée (sans motif valable ou sans certificat) durant l’année scolaire, la direction sera </a:t>
            </a:r>
          </a:p>
          <a:p>
            <a:r>
              <a:rPr lang="fr-BE" sz="1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obligée de le renseigner à la FWB.</a:t>
            </a:r>
          </a:p>
          <a:p>
            <a:endParaRPr lang="fr-BE" sz="1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BE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Il vous est demandé de prévenir le secrétariat ou la direction dès le 1</a:t>
            </a:r>
            <a:r>
              <a:rPr lang="fr-BE" sz="1400" baseline="30000" dirty="0">
                <a:solidFill>
                  <a:srgbClr val="FF0066"/>
                </a:solidFill>
                <a:latin typeface="Comic Sans MS" panose="030F0702030302020204" pitchFamily="66" charset="0"/>
              </a:rPr>
              <a:t>er</a:t>
            </a:r>
            <a:r>
              <a:rPr lang="fr-BE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 jour </a:t>
            </a:r>
          </a:p>
          <a:p>
            <a:r>
              <a:rPr lang="fr-BE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d’absence de votre enfant.</a:t>
            </a:r>
            <a:endParaRPr lang="fr-BE" sz="1600" dirty="0">
              <a:solidFill>
                <a:srgbClr val="CC0099"/>
              </a:solidFill>
            </a:endParaRPr>
          </a:p>
          <a:p>
            <a:endParaRPr lang="en-US" sz="1600" dirty="0">
              <a:solidFill>
                <a:srgbClr val="CC0099"/>
              </a:solidFill>
            </a:endParaRPr>
          </a:p>
        </p:txBody>
      </p:sp>
      <p:pic>
        <p:nvPicPr>
          <p:cNvPr id="3074" name="Picture 2" descr="Traitement homéopathique des pathologie Grippale | Émoticônes drôles, Fond  d'écran téléphone, Image bonhom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86" y="5445224"/>
            <a:ext cx="977340" cy="13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06627"/>
              </p:ext>
            </p:extLst>
          </p:nvPr>
        </p:nvGraphicFramePr>
        <p:xfrm>
          <a:off x="287352" y="1988840"/>
          <a:ext cx="7056784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30552354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541768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Absence de moins de 3 jours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Absence</a:t>
                      </a:r>
                      <a:r>
                        <a:rPr lang="fr-BE" sz="1400" baseline="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 de 3 jours et +</a:t>
                      </a:r>
                      <a:endParaRPr lang="fr-BE" sz="14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77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Mot des parents à rendre au titulaire (document « modèle » via la farde</a:t>
                      </a:r>
                      <a:r>
                        <a:rPr lang="fr-BE" sz="140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de communication)</a:t>
                      </a:r>
                      <a:endParaRPr lang="fr-BE" sz="140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Certificat médical</a:t>
                      </a:r>
                      <a:r>
                        <a:rPr lang="fr-BE" sz="140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à donner dès le retour de l’enfant</a:t>
                      </a:r>
                      <a:endParaRPr lang="fr-BE" sz="140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58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51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539552" y="404664"/>
            <a:ext cx="8042275" cy="620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3600" dirty="0">
                <a:solidFill>
                  <a:srgbClr val="FF0000"/>
                </a:solidFill>
                <a:latin typeface="Super Dream" panose="02000600000000000000" pitchFamily="2" charset="0"/>
              </a:rPr>
              <a:t>Règlement</a:t>
            </a:r>
            <a:r>
              <a:rPr lang="fr-BE" sz="2400" dirty="0">
                <a:solidFill>
                  <a:srgbClr val="FF0000"/>
                </a:solidFill>
                <a:latin typeface="Super Dream" panose="02000600000000000000" pitchFamily="2" charset="0"/>
              </a:rPr>
              <a:t> </a:t>
            </a:r>
            <a:r>
              <a:rPr lang="fr-BE" sz="3600" dirty="0">
                <a:solidFill>
                  <a:srgbClr val="FF0000"/>
                </a:solidFill>
                <a:latin typeface="Super Dream" panose="02000600000000000000" pitchFamily="2" charset="0"/>
              </a:rPr>
              <a:t>d’ordre intérieur</a:t>
            </a: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323528" y="1283270"/>
            <a:ext cx="7981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Habillement et coupe de cheveux</a:t>
            </a:r>
          </a:p>
          <a:p>
            <a:endParaRPr lang="fr-BE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Nous demandons que les enfants adoptent une coupe de cheveux classique </a:t>
            </a:r>
          </a:p>
          <a:p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et discrète.</a:t>
            </a:r>
            <a:endParaRPr lang="fr-BE" sz="1400" dirty="0">
              <a:solidFill>
                <a:srgbClr val="33CC33"/>
              </a:solidFill>
              <a:latin typeface="Comic Sans MS" panose="030F0702030302020204" pitchFamily="66" charset="0"/>
            </a:endParaRPr>
          </a:p>
          <a:p>
            <a:endParaRPr lang="fr-BE" sz="1400" dirty="0">
              <a:solidFill>
                <a:srgbClr val="33CC33"/>
              </a:solidFill>
              <a:latin typeface="Comic Sans MS" panose="030F0702030302020204" pitchFamily="66" charset="0"/>
            </a:endParaRPr>
          </a:p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Un habillement simple et classique est recommandé pour tous, </a:t>
            </a:r>
          </a:p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en adéquation avec le « métier d’élève ».</a:t>
            </a:r>
          </a:p>
          <a:p>
            <a:endParaRPr lang="fr-BE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Le maquillage est proscrit.</a:t>
            </a:r>
          </a:p>
          <a:p>
            <a:endParaRPr lang="fr-BE" sz="1400" dirty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r>
              <a:rPr lang="fr-BE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Les tatouages temporaires ou au henné sont interdits.</a:t>
            </a:r>
          </a:p>
          <a:p>
            <a:endParaRPr lang="fr-BE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Le port de la casquette, du bonnet ou de la capuche du sweat-shirt est proscrit </a:t>
            </a:r>
          </a:p>
          <a:p>
            <a:r>
              <a:rPr lang="fr-BE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à l’intérieur des bâtiments.</a:t>
            </a:r>
          </a:p>
          <a:p>
            <a:endParaRPr lang="fr-BE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fr-BE" sz="1400" dirty="0">
              <a:latin typeface="Comic Sans MS" panose="030F0702030302020204" pitchFamily="66" charset="0"/>
            </a:endParaRPr>
          </a:p>
          <a:p>
            <a:endParaRPr lang="fr-BE" sz="1600" dirty="0">
              <a:latin typeface="Comic Sans MS" panose="030F0702030302020204" pitchFamily="66" charset="0"/>
            </a:endParaRPr>
          </a:p>
          <a:p>
            <a:endParaRPr lang="fr-BE" sz="2000" dirty="0">
              <a:solidFill>
                <a:srgbClr val="FF3399"/>
              </a:solidFill>
            </a:endParaRPr>
          </a:p>
          <a:p>
            <a:endParaRPr lang="fr-BE" sz="2000" dirty="0">
              <a:solidFill>
                <a:srgbClr val="FF3399"/>
              </a:solidFill>
            </a:endParaRPr>
          </a:p>
          <a:p>
            <a:endParaRPr lang="fr-BE" sz="2000" dirty="0">
              <a:solidFill>
                <a:srgbClr val="FF3399"/>
              </a:solidFill>
            </a:endParaRPr>
          </a:p>
        </p:txBody>
      </p:sp>
      <p:pic>
        <p:nvPicPr>
          <p:cNvPr id="4098" name="Picture 2" descr="Bonhomme Blanc Banque d&amp;#39;images et photos libres de droit - iStock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91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403703" y="40466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FF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BE" sz="2000" b="1" u="sng" dirty="0">
                <a:solidFill>
                  <a:schemeClr val="accent4"/>
                </a:solidFill>
              </a:rPr>
              <a:t>Smartphones, jeux électroniques …</a:t>
            </a: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403703" y="1163333"/>
            <a:ext cx="64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rgbClr val="33CC33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BE" sz="1800" dirty="0">
                <a:solidFill>
                  <a:srgbClr val="0000FF"/>
                </a:solidFill>
              </a:rPr>
              <a:t>Ils sont strictement interdits dans l’enceinte des écoles</a:t>
            </a:r>
          </a:p>
          <a:p>
            <a:r>
              <a:rPr lang="fr-BE" sz="1800" dirty="0">
                <a:solidFill>
                  <a:srgbClr val="0000FF"/>
                </a:solidFill>
              </a:rPr>
              <a:t>(En adéquation avec le décret du 13 mars 2025).</a:t>
            </a: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408821" y="234888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u="sng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BE" sz="2000" dirty="0"/>
              <a:t>Les réseaux sociaux</a:t>
            </a:r>
          </a:p>
        </p:txBody>
      </p:sp>
      <p:pic>
        <p:nvPicPr>
          <p:cNvPr id="1026" name="Picture 2" descr="Le point sur la loi interdisant le téléphone portable dans les écoles – la  synthèse du Dr Faitg | Association Santé Environnement Fra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893147" cy="12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terdiction 12"/>
          <p:cNvSpPr/>
          <p:nvPr/>
        </p:nvSpPr>
        <p:spPr>
          <a:xfrm>
            <a:off x="6296414" y="1918647"/>
            <a:ext cx="752910" cy="702189"/>
          </a:xfrm>
          <a:prstGeom prst="noSmoking">
            <a:avLst>
              <a:gd name="adj" fmla="val 12365"/>
            </a:avLst>
          </a:prstGeom>
          <a:solidFill>
            <a:srgbClr val="FF0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9FAEA9-C853-724B-AAE4-E59E1DDAC6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1915" y="3076490"/>
            <a:ext cx="6400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rgbClr val="33CC33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BE" sz="1800" b="1" u="sng" dirty="0">
                <a:solidFill>
                  <a:srgbClr val="FF0000"/>
                </a:solidFill>
              </a:rPr>
              <a:t>Légalement un enfant ne peut pas accéder à un réseau social avant l’âge de 13 ans.</a:t>
            </a:r>
            <a:r>
              <a:rPr lang="fr-BE" sz="1800" dirty="0">
                <a:solidFill>
                  <a:srgbClr val="FF0000"/>
                </a:solidFill>
              </a:rPr>
              <a:t> </a:t>
            </a:r>
          </a:p>
          <a:p>
            <a:endParaRPr lang="fr-BE" sz="1800" dirty="0">
              <a:solidFill>
                <a:srgbClr val="FF0066"/>
              </a:solidFill>
            </a:endParaRPr>
          </a:p>
          <a:p>
            <a:r>
              <a:rPr lang="fr-BE" sz="1800" dirty="0">
                <a:solidFill>
                  <a:srgbClr val="FF0066"/>
                </a:solidFill>
              </a:rPr>
              <a:t>L’école éveille aux dangers de l’utilisation de ces outils, mais notre intervention est limitée en cas de problème.</a:t>
            </a:r>
            <a:endParaRPr lang="fr-BE" sz="2400" dirty="0">
              <a:solidFill>
                <a:srgbClr val="FF0066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6F387E-39F7-5FDD-5EDC-4CFA9ECE3EF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7311" y="5158316"/>
            <a:ext cx="596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u="sng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FR" sz="2000" dirty="0"/>
              <a:t>Cigarettes et vapotage aux abords des écoles</a:t>
            </a:r>
            <a:endParaRPr lang="fr-BE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6FD6D1-4AC2-99BD-C68A-FFA79439A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869" y="3887662"/>
            <a:ext cx="1872037" cy="26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8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 animBg="1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ette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1001</Words>
  <Application>Microsoft Office PowerPoint</Application>
  <PresentationFormat>Affichage à l'écran (4:3)</PresentationFormat>
  <Paragraphs>181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Chocolate Cookies</vt:lpstr>
      <vt:lpstr>Comic Sans MS</vt:lpstr>
      <vt:lpstr>Script MT Bold</vt:lpstr>
      <vt:lpstr>Segoe UI</vt:lpstr>
      <vt:lpstr>Super Dream</vt:lpstr>
      <vt:lpstr>Tempus Sans ITC</vt:lpstr>
      <vt:lpstr>Times New Roman</vt:lpstr>
      <vt:lpstr>Trebuchet MS</vt:lpstr>
      <vt:lpstr>Wingdings</vt:lpstr>
      <vt:lpstr>Wingdings 3</vt:lpstr>
      <vt:lpstr>Facette</vt:lpstr>
      <vt:lpstr>Assemblée générale 5/09/25</vt:lpstr>
      <vt:lpstr>Présentation de l’équipe maternelle</vt:lpstr>
      <vt:lpstr>Présentation de l’équipe primaire</vt:lpstr>
      <vt:lpstr>Présentation de l’équipe primaire (suite)</vt:lpstr>
      <vt:lpstr>Présentation PowerPoint</vt:lpstr>
      <vt:lpstr>Présentation PowerPoint</vt:lpstr>
      <vt:lpstr>Présentation PowerPoint</vt:lpstr>
      <vt:lpstr>Règlement d’ordre intérieur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 27/08/2014</dc:title>
  <dc:creator>utilisateur</dc:creator>
  <cp:lastModifiedBy>Corentin Godart</cp:lastModifiedBy>
  <cp:revision>166</cp:revision>
  <dcterms:created xsi:type="dcterms:W3CDTF">2014-08-26T12:40:45Z</dcterms:created>
  <dcterms:modified xsi:type="dcterms:W3CDTF">2025-09-05T09:45:30Z</dcterms:modified>
</cp:coreProperties>
</file>